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270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Правила безопасности при контакте с животными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3786190"/>
            <a:ext cx="360040" cy="214314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3971924" cy="2724904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Правило №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встретишь стадо коров, табун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лошадей или свору собак, то нужно обойти их стороной.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8f5864fa2347752285deea378e0e8f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786058"/>
            <a:ext cx="4889626" cy="294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5357826"/>
            <a:ext cx="6143668" cy="128588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РЕБЯТА, ПОМНИТЕ И СОБЛЮДАЙТЕ ЭТИ ПРАВИЛА! </a:t>
            </a:r>
          </a:p>
        </p:txBody>
      </p:sp>
      <p:pic>
        <p:nvPicPr>
          <p:cNvPr id="5" name="Содержимое 4" descr="355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802" y="857232"/>
            <a:ext cx="630636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500826" y="4071942"/>
            <a:ext cx="357190" cy="142876"/>
          </a:xfrm>
        </p:spPr>
        <p:txBody>
          <a:bodyPr/>
          <a:lstStyle/>
          <a:p>
            <a:endParaRPr lang="ru-RU" sz="800" b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1" y="2204864"/>
            <a:ext cx="4752529" cy="4010218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1.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Даже если ты боишься собак, никогда этого не показывай. Собака может это почувствовать и напасть на тебя.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 в коем случае не убегай от собаки. Она может принять тебя за дичь и поохотиться.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Эlen\Desktop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3116"/>
            <a:ext cx="385680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636912"/>
            <a:ext cx="1944216" cy="1440160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4320480" cy="4248472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Помни, что взмахивание хвостом не всегда говорит о дружелюбном настроении собаки.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дразни собаку и не пытайся отобрать предмет, с которым играет собака.</a:t>
            </a:r>
          </a:p>
          <a:p>
            <a:endParaRPr lang="ru-RU" dirty="0"/>
          </a:p>
        </p:txBody>
      </p:sp>
      <p:pic>
        <p:nvPicPr>
          <p:cNvPr id="6" name="Рисунок 5" descr="14b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0091" y="2241910"/>
            <a:ext cx="4299627" cy="425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357950" y="3571876"/>
            <a:ext cx="428628" cy="428628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43050"/>
            <a:ext cx="3960440" cy="4483113"/>
          </a:xfrm>
        </p:spPr>
        <p:txBody>
          <a:bodyPr/>
          <a:lstStyle/>
          <a:p>
            <a:pPr algn="r">
              <a:buNone/>
            </a:pPr>
            <a:endParaRPr lang="ru-RU" b="1" i="1" u="sng" dirty="0" smtClean="0"/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трогай чужих собак во время еды или сна.</a:t>
            </a: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6.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Если тебе хочется погладить чужую собаку, спроси  разрешения  у   хозяина собаки. Гладь её осторожно, не делая резких движений.</a:t>
            </a:r>
          </a:p>
          <a:p>
            <a:endParaRPr lang="ru-RU" dirty="0"/>
          </a:p>
        </p:txBody>
      </p:sp>
      <p:pic>
        <p:nvPicPr>
          <p:cNvPr id="6" name="Рисунок 5" descr="60105787_w640_h2048_ssh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83" y="2500306"/>
            <a:ext cx="5050735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4077072"/>
            <a:ext cx="857256" cy="637812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4248472" cy="3993307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7.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подходи к собаке, сидящей на привязи.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8.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приближайтесь к большим собакам охранных пород. Их часто учат бросаться на людей, подошедших близко.</a:t>
            </a:r>
          </a:p>
          <a:p>
            <a:endParaRPr lang="ru-RU" dirty="0"/>
          </a:p>
        </p:txBody>
      </p:sp>
      <p:pic>
        <p:nvPicPr>
          <p:cNvPr id="7" name="Рисунок 6" descr="d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285992"/>
            <a:ext cx="4489631" cy="390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4429132"/>
            <a:ext cx="785818" cy="500066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3672408" cy="4104456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9.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Надо помнить, что животные могут быть агрессивны, когда около них находятся их маленькие детеныши.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012465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571744"/>
            <a:ext cx="5049991" cy="327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 flipV="1">
            <a:off x="6643702" y="4643446"/>
            <a:ext cx="500066" cy="500066"/>
          </a:xfrm>
        </p:spPr>
        <p:txBody>
          <a:bodyPr/>
          <a:lstStyle/>
          <a:p>
            <a:endParaRPr lang="ru-RU" sz="8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178174" cy="2868920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10.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Нельзя мучить животное, тянуть за хвост, кошка может отомстить.</a:t>
            </a:r>
          </a:p>
          <a:p>
            <a:endParaRPr lang="ru-RU" dirty="0" smtClean="0"/>
          </a:p>
        </p:txBody>
      </p:sp>
      <p:pic>
        <p:nvPicPr>
          <p:cNvPr id="5" name="Рисунок 4" descr="4429994_87342-65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571744"/>
            <a:ext cx="4779518" cy="328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0456" y="4572008"/>
            <a:ext cx="461808" cy="801208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3960440" cy="4065315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11.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После того как ты погладил кошку,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вымой руки с мылом.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12.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Если тебя укусила собака или кошка, сразу же скажи об этом родителям, чтобы они отвели тебя к врачу.</a:t>
            </a:r>
          </a:p>
          <a:p>
            <a:endParaRPr lang="ru-RU" dirty="0"/>
          </a:p>
        </p:txBody>
      </p:sp>
      <p:pic>
        <p:nvPicPr>
          <p:cNvPr id="5" name="Рисунок 4" descr="0009-020-A-vy-zamechali-chto-u-nas-vo-rtu-vsegda-mok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000240"/>
            <a:ext cx="2155858" cy="2214578"/>
          </a:xfrm>
          <a:prstGeom prst="rect">
            <a:avLst/>
          </a:prstGeom>
        </p:spPr>
      </p:pic>
      <p:pic>
        <p:nvPicPr>
          <p:cNvPr id="6" name="Рисунок 5" descr="i_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429132"/>
            <a:ext cx="4714908" cy="202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941168"/>
            <a:ext cx="432048" cy="432048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3250704" cy="3808444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80"/>
              </a:spcBef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Правило № 13.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подходи близко к чужим коровам, быкам, козам.</a:t>
            </a:r>
          </a:p>
          <a:p>
            <a:pPr>
              <a:spcBef>
                <a:spcPts val="48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80"/>
              </a:spcBef>
              <a:buNone/>
            </a:pPr>
            <a: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Правило №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Будь осторожен с телятами, у них чешутся рожки, они могут нанести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тебе серьёзную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травму. </a:t>
            </a:r>
          </a:p>
        </p:txBody>
      </p:sp>
      <p:pic>
        <p:nvPicPr>
          <p:cNvPr id="7" name="Рисунок 6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500306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305</TotalTime>
  <Words>306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2</vt:lpstr>
      <vt:lpstr>Правила безопасности при контакте с животными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РЕБЯТА, ПОМНИТЕ И СОБЛЮДАЙТЕ ЭТИ ПРАВИЛА!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при контакте животными</dc:title>
  <dc:creator>Эlen</dc:creator>
  <cp:lastModifiedBy>1</cp:lastModifiedBy>
  <cp:revision>36</cp:revision>
  <dcterms:created xsi:type="dcterms:W3CDTF">2014-04-24T05:06:00Z</dcterms:created>
  <dcterms:modified xsi:type="dcterms:W3CDTF">2016-11-05T19:43:57Z</dcterms:modified>
</cp:coreProperties>
</file>