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5" r:id="rId6"/>
    <p:sldId id="259" r:id="rId7"/>
    <p:sldId id="273" r:id="rId8"/>
    <p:sldId id="260" r:id="rId9"/>
    <p:sldId id="261" r:id="rId10"/>
    <p:sldId id="268" r:id="rId11"/>
    <p:sldId id="262" r:id="rId12"/>
    <p:sldId id="263" r:id="rId13"/>
    <p:sldId id="269" r:id="rId14"/>
    <p:sldId id="267" r:id="rId15"/>
    <p:sldId id="272" r:id="rId16"/>
    <p:sldId id="270" r:id="rId17"/>
    <p:sldId id="266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684BB-B4AA-4601-9354-FD7AE5A99184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CF114-768A-462B-AB30-6B7D39A5B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160239"/>
          </a:xfrm>
        </p:spPr>
        <p:txBody>
          <a:bodyPr>
            <a:normAutofit/>
          </a:bodyPr>
          <a:lstStyle/>
          <a:p>
            <a:r>
              <a:rPr lang="ru-RU" b="1" dirty="0"/>
              <a:t>Как вести себя при нападении собаки?</a:t>
            </a:r>
            <a:endParaRPr lang="ru-RU" dirty="0"/>
          </a:p>
        </p:txBody>
      </p:sp>
      <p:pic>
        <p:nvPicPr>
          <p:cNvPr id="20482" name="Picture 2" descr="http://gabi16.ru/wp-content/uploads/2014/07/76682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179644" cy="3312368"/>
          </a:xfrm>
          <a:prstGeom prst="rect">
            <a:avLst/>
          </a:prstGeom>
          <a:noFill/>
        </p:spPr>
      </p:pic>
      <p:pic>
        <p:nvPicPr>
          <p:cNvPr id="20484" name="Picture 4" descr="http://www.focus.lv/sites/default/files/styles/image_715x450/public/suns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4462095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vdvbezheck.ru/pic/news/1444764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7344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fontAlgn="t"/>
            <a:r>
              <a:rPr lang="ru-RU" b="1" dirty="0"/>
              <a:t>Твердо отдайте несколько команд</a:t>
            </a:r>
            <a:r>
              <a:rPr lang="ru-RU" dirty="0"/>
              <a:t>: «СТОЯТЬ», «МЕСТО», «ФУ» или «ЛЕЖАТЬ» - это может привести собаку в растерянность.</a:t>
            </a:r>
          </a:p>
          <a:p>
            <a:pPr fontAlgn="t"/>
            <a:r>
              <a:rPr lang="ru-RU" b="1" dirty="0"/>
              <a:t>Принимайте нападение собаки, </a:t>
            </a:r>
            <a:r>
              <a:rPr lang="ru-RU" dirty="0"/>
              <a:t>стоя не лицом к ней, а немного</a:t>
            </a:r>
            <a:r>
              <a:rPr lang="ru-RU" b="1" dirty="0"/>
              <a:t> развернувшись боком.</a:t>
            </a:r>
            <a:endParaRPr lang="ru-RU" dirty="0"/>
          </a:p>
          <a:p>
            <a:r>
              <a:rPr lang="ru-RU" b="1" dirty="0"/>
              <a:t>Забросать камнями и песком собаку </a:t>
            </a:r>
            <a:r>
              <a:rPr lang="ru-RU" dirty="0"/>
              <a:t>— самый простой способ избежать с ней контактного боя.</a:t>
            </a:r>
          </a:p>
          <a:p>
            <a:r>
              <a:rPr lang="ru-RU" dirty="0"/>
              <a:t>Если собака набрасывается на вас с открытой пастью, можно использовать даже расчёску: выставив перед собой, целенаправленно вставить рукой в пасть вертикально между верхней и нижней челюстями. </a:t>
            </a:r>
          </a:p>
          <a:p>
            <a:r>
              <a:rPr lang="ru-RU" dirty="0"/>
              <a:t>Так собака не сможет сомкнуть пасть и отвлечётся от вас на свою новую проблему.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04656"/>
          </a:xfrm>
        </p:spPr>
        <p:txBody>
          <a:bodyPr>
            <a:normAutofit fontScale="92500"/>
          </a:bodyPr>
          <a:lstStyle/>
          <a:p>
            <a:pPr indent="0">
              <a:buNone/>
            </a:pPr>
            <a:r>
              <a:rPr lang="ru-RU" dirty="0"/>
              <a:t>Если все же вы оказались в безвыходном положении и вам приходится наносить удар, то лучше его нанести в уязвимое место. У собаки не так много уязвимых мест, но они есть. И если их знать, можно быстро нейтрализовать любую собаку:</a:t>
            </a:r>
          </a:p>
          <a:p>
            <a:r>
              <a:rPr lang="ru-RU" b="1" dirty="0"/>
              <a:t>кончик носа</a:t>
            </a:r>
            <a:r>
              <a:rPr lang="ru-RU" dirty="0"/>
              <a:t> (болезненная область, от очень сильного удара собака даже может умереть);</a:t>
            </a:r>
          </a:p>
          <a:p>
            <a:r>
              <a:rPr lang="ru-RU" b="1" dirty="0"/>
              <a:t>брюшина и паховая область </a:t>
            </a:r>
            <a:r>
              <a:rPr lang="ru-RU" dirty="0"/>
              <a:t>(мышцы плохо приспособлены к удержанию ударов, возможны разрывы),</a:t>
            </a:r>
          </a:p>
          <a:p>
            <a:r>
              <a:rPr lang="ru-RU" b="1" i="1" dirty="0"/>
              <a:t>позвоночник</a:t>
            </a:r>
            <a:r>
              <a:rPr lang="ru-RU" dirty="0"/>
              <a:t> (середина спины).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murki.ru/wp-content/uploads/2012/09/zlaya_sobaka-01-1024x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456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golubok.wmsite.ru/_mod_files/ce_images/beshenstvo_mero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693"/>
            <a:ext cx="9252520" cy="6904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opauhj.ru/wp-content/uploads/2015/10/profilaktika-beshenstva-u-ljudej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-41397"/>
            <a:ext cx="5184576" cy="68993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b="1" dirty="0"/>
              <a:t>Любой факт нападения собаки на человека (самостоятельное или по науськиванию хозяина) — это ЧП.</a:t>
            </a:r>
            <a:r>
              <a:rPr lang="ru-RU" dirty="0"/>
              <a:t> </a:t>
            </a:r>
          </a:p>
          <a:p>
            <a:r>
              <a:rPr lang="ru-RU" dirty="0"/>
              <a:t>Ни в коем случае не следует оставлять подобные инциденты без внимания. </a:t>
            </a:r>
          </a:p>
          <a:p>
            <a:r>
              <a:rPr lang="ru-RU" dirty="0"/>
              <a:t>Даже если хозяин будет утверждать, что это вы раздразнили его собаку — собака в общественном месте должна быть на поводке и в наморднике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chelovek/Pravila-povedenija-2.files/0011-011-Ne-trogaj-brodjachikh-koshek-i-sob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1"/>
            <a:ext cx="51435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24"/>
          </a:xfrm>
        </p:spPr>
        <p:txBody>
          <a:bodyPr>
            <a:normAutofit/>
          </a:bodyPr>
          <a:lstStyle/>
          <a:p>
            <a:r>
              <a:rPr lang="ru-RU" dirty="0"/>
              <a:t>Лишай, характерное заболевание для уличных животных, казалось бы, не может встретиться у домашних питомцев, однако инфекция такого типа не является исключением и для ухоженных собак.</a:t>
            </a:r>
          </a:p>
          <a:p>
            <a:r>
              <a:rPr lang="ru-RU" dirty="0"/>
              <a:t>Незаурядное на первый взгляд заболевание, при развитии может быть весьма опасно не только для животного, но даже и для человека.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/>
              <a:t>Если собака настроилась на нападение</a:t>
            </a:r>
          </a:p>
          <a:p>
            <a:r>
              <a:rPr lang="ru-RU" dirty="0"/>
              <a:t>Каждая собака в зависимости от ситуации по-разному выражает агрессию. Но есть основные проявления, о которых стоит знать человеку, чтобы быть к ним готовым:</a:t>
            </a:r>
          </a:p>
          <a:p>
            <a:r>
              <a:rPr lang="ru-RU" dirty="0"/>
              <a:t>рычание, оскал;</a:t>
            </a:r>
          </a:p>
          <a:p>
            <a:r>
              <a:rPr lang="ru-RU" dirty="0"/>
              <a:t>угрожающая поза, настороженный взгляд;</a:t>
            </a:r>
          </a:p>
          <a:p>
            <a:r>
              <a:rPr lang="ru-RU" dirty="0"/>
              <a:t>прыжок, атака противника и </a:t>
            </a:r>
            <a:r>
              <a:rPr lang="ru-RU" dirty="0" err="1"/>
              <a:t>кусание</a:t>
            </a:r>
            <a:r>
              <a:rPr lang="ru-RU" dirty="0"/>
              <a:t>;</a:t>
            </a:r>
          </a:p>
          <a:p>
            <a:r>
              <a:rPr lang="ru-RU" dirty="0"/>
              <a:t>опрокидывание противника с последующим </a:t>
            </a:r>
            <a:r>
              <a:rPr lang="ru-RU" dirty="0" err="1"/>
              <a:t>кусанием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heaclub.ru/images/heaclub/2016/03/2012072700948_1204839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52589"/>
            <a:ext cx="10009112" cy="691058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Многим людям психологически тяжело противостоять нападающей собаке. </a:t>
            </a:r>
          </a:p>
          <a:p>
            <a:r>
              <a:rPr lang="ru-RU" dirty="0"/>
              <a:t>И часто первой реакцией у человека мелькает: «Развернуться и бежать!». Вот как раз этого-то и нельзя ни в коем случае делать! Это бесполезно: собака бегает в 5 раз быстрее человека. </a:t>
            </a:r>
          </a:p>
          <a:p>
            <a:r>
              <a:rPr lang="ru-RU" dirty="0"/>
              <a:t>Исключение составляет случай, когда есть возможность гарантированно быстро оказаться вне досягаемости собаки: быстро залезть на ветвистое дерево, забраться по вертикальной лестнице, войти в воду по пояс (в воде собака, как правило, сама беззащитна).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ages.aif.ru/008/146/15adebcc99bb874d78d587333376d9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07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Когда нет возможности уйти, а собака только начала проявлять агрессию, не нападая, нужно постараться «нейтрализовать» её агрессию. Тут важна выдержка и спокойствие. Максимум самообладания.</a:t>
            </a:r>
          </a:p>
          <a:p>
            <a:r>
              <a:rPr lang="ru-RU" dirty="0"/>
              <a:t> Никакого адреналина — собаки это чувствуют и возбуждаются. Мобилизуйте все свои психологические резервы и постарайтесь не обращать на собаку внимания. Всем своим видом покажите свое спокойствие и безразличие к ней. </a:t>
            </a:r>
          </a:p>
          <a:p>
            <a:r>
              <a:rPr lang="ru-RU" dirty="0"/>
              <a:t>Не смотрите ей в глаза, не оборачивайтесь в её сторону. Не делайте резких движений, не показывайте страх.</a:t>
            </a:r>
          </a:p>
          <a:p>
            <a:r>
              <a:rPr lang="ru-RU" dirty="0"/>
              <a:t> Наблюдайте за собакой только боковым зрением: покажите, что ваши с ней жизненные пути никак не пересекаются, вы заняты своими делами.</a:t>
            </a:r>
          </a:p>
          <a:p>
            <a:r>
              <a:rPr lang="ru-RU" dirty="0"/>
              <a:t> Тогда она не будет считать, что вы посягаете на её территорию, её место в стае, её добычу. </a:t>
            </a:r>
          </a:p>
          <a:p>
            <a:r>
              <a:rPr lang="ru-RU" dirty="0"/>
              <a:t>Когда собака нападает с лаем, опасность, как правило, невелика. Скорее всего, она вас просто пугает, прогоняя с территории, где вы находитесь. Но всё равно будьте начеку, так как теоретически нападение может последовать.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9" name="Picture 3" descr="C:\Users\КомЛек\Documents\1 класс\0e7f5277627e53485c48d58c295c43a5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1118" cy="715160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5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Когда агрессия собаки очевидна, приготовьтесь к защите.</a:t>
            </a:r>
          </a:p>
          <a:p>
            <a:r>
              <a:rPr lang="ru-RU" dirty="0"/>
              <a:t> Попробуйте, защищаясь, отпугнуть животное. Прежде всего поверьте в свои силы. Вы всё-таки человек, и сколь ни умна собака, но вы всё же умнее и найдёте способ защититься. </a:t>
            </a:r>
          </a:p>
          <a:p>
            <a:r>
              <a:rPr lang="ru-RU" dirty="0"/>
              <a:t>Оцените мощь собаки и возможности подручных средств. Мы всегда имеем при себе какие-нибудь вещи: зонтик, сумочку, зажигалку, туфли, наконец! А сколько можно найти «полезных предметов» вокруг себя: палка, камень, песок…</a:t>
            </a:r>
          </a:p>
          <a:p>
            <a:r>
              <a:rPr lang="ru-RU" dirty="0"/>
              <a:t>Всё может пригодиться. Главное — действовать быстро, нестандартно, нелогично для собаки. Как говорят в Англии, «не важно, что у тебя есть, важно, как эффективно ты это используешь».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Как вести себя непосредственно при нападении собаки?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Если поблизости нет хозяина собаки, способного прийти вам на помощь, а опасность достаточно серьезна, поступите так: прислонитесь спиной к стене, забору, чтобы не упасть и не дать укусить себя сзади.</a:t>
            </a:r>
          </a:p>
          <a:p>
            <a:r>
              <a:rPr lang="ru-RU" dirty="0"/>
              <a:t> Возьмите в руки что-нибудь из своей верхней одежды и выставьте это перед собой на вытянутых руках. Собака инстинктивно это схватит и потянет на себя. Держите крепче! Если собаке удастся вырвать одежду из ваших рук, используйте другие подручные средства. Тяните время.</a:t>
            </a:r>
          </a:p>
          <a:p>
            <a:r>
              <a:rPr lang="ru-RU" dirty="0"/>
              <a:t> Постарайтесь обойтись без ударов по собаке: если вы сделаете это неумело, удары ее только разозлят.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692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Как вести себя при нападении собаки?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вести себя непосредственно при нападении собаки?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КомЛек</dc:creator>
  <cp:lastModifiedBy>Наталья Привалова</cp:lastModifiedBy>
  <cp:revision>14</cp:revision>
  <dcterms:created xsi:type="dcterms:W3CDTF">2016-04-15T19:00:24Z</dcterms:created>
  <dcterms:modified xsi:type="dcterms:W3CDTF">2017-11-06T21:39:52Z</dcterms:modified>
</cp:coreProperties>
</file>