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9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8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7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2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3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12" name="Рисунок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67" y="2121425"/>
            <a:ext cx="341377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8" y="1462762"/>
            <a:ext cx="797649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8" y="1462762"/>
            <a:ext cx="797649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60" y="1558275"/>
            <a:ext cx="925335" cy="4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7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7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9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1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8" y="1462762"/>
            <a:ext cx="797649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0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33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3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8" y="1462762"/>
            <a:ext cx="797649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8" y="1462762"/>
            <a:ext cx="797649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8" y="1462762"/>
            <a:ext cx="797649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8" y="1462762"/>
            <a:ext cx="797649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8" y="1462762"/>
            <a:ext cx="797649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8" y="1462762"/>
            <a:ext cx="797649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68" y="1462762"/>
            <a:ext cx="797649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16</cp:revision>
  <dcterms:created xsi:type="dcterms:W3CDTF">2021-05-28T17:01:27Z</dcterms:created>
  <dcterms:modified xsi:type="dcterms:W3CDTF">2022-08-31T16:42:26Z</dcterms:modified>
</cp:coreProperties>
</file>