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7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МБДОУ </a:t>
            </a:r>
            <a:r>
              <a:rPr lang="ru-RU" dirty="0" err="1" smtClean="0"/>
              <a:t>Усть</a:t>
            </a:r>
            <a:r>
              <a:rPr lang="ru-RU" dirty="0" smtClean="0"/>
              <a:t>-Брянский детский сад «Чебурашка»</a:t>
            </a:r>
            <a:endParaRPr lang="ru-RU" dirty="0"/>
          </a:p>
        </p:txBody>
      </p:sp>
      <p:pic>
        <p:nvPicPr>
          <p:cNvPr id="8195" name="Picture 3" descr="C:\Users\1\Desktop\kartinki-na-prozrachnom-fone-dlya-detej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79345"/>
            <a:ext cx="7632848" cy="602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2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Комната ПДД </a:t>
            </a:r>
            <a:endParaRPr lang="ru-RU" dirty="0"/>
          </a:p>
        </p:txBody>
      </p:sp>
      <p:pic>
        <p:nvPicPr>
          <p:cNvPr id="5122" name="Picture 2" descr="C:\Users\1\Downloads\IMG_25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912769" cy="526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80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Комната безопасности</a:t>
            </a:r>
            <a:endParaRPr lang="ru-RU" dirty="0"/>
          </a:p>
        </p:txBody>
      </p:sp>
      <p:pic>
        <p:nvPicPr>
          <p:cNvPr id="6146" name="Picture 2" descr="C:\Users\1\Downloads\IMG_25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1322"/>
            <a:ext cx="7776863" cy="541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Столовая </a:t>
            </a:r>
            <a:endParaRPr lang="ru-RU" dirty="0"/>
          </a:p>
        </p:txBody>
      </p:sp>
      <p:pic>
        <p:nvPicPr>
          <p:cNvPr id="7170" name="Picture 2" descr="C:\Users\1\Downloads\IMG_2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02" y="1268760"/>
            <a:ext cx="5774495" cy="52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07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Детский сад рассчитан на </a:t>
            </a:r>
            <a:r>
              <a:rPr lang="en-US" dirty="0">
                <a:solidFill>
                  <a:prstClr val="black"/>
                </a:solidFill>
              </a:rPr>
              <a:t>5</a:t>
            </a:r>
            <a:r>
              <a:rPr lang="ru-RU" dirty="0">
                <a:solidFill>
                  <a:prstClr val="black"/>
                </a:solidFill>
              </a:rPr>
              <a:t> групп 115 мест.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 настоящее время работает 3 группы .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Первая младшая группа «</a:t>
            </a:r>
            <a:r>
              <a:rPr lang="ru-RU" dirty="0" err="1">
                <a:solidFill>
                  <a:prstClr val="black"/>
                </a:solidFill>
              </a:rPr>
              <a:t>Капитошки</a:t>
            </a:r>
            <a:r>
              <a:rPr lang="ru-RU" dirty="0">
                <a:solidFill>
                  <a:prstClr val="black"/>
                </a:solidFill>
              </a:rPr>
              <a:t>» – 1.5-3 года.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Средняя группа «Почемучки»-4-5 лет.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black"/>
                </a:solidFill>
              </a:rPr>
              <a:t>Подготовительная группа «</a:t>
            </a:r>
            <a:r>
              <a:rPr lang="ru-RU" dirty="0" err="1">
                <a:solidFill>
                  <a:prstClr val="black"/>
                </a:solidFill>
              </a:rPr>
              <a:t>Смешарики</a:t>
            </a:r>
            <a:r>
              <a:rPr lang="ru-RU" dirty="0">
                <a:solidFill>
                  <a:prstClr val="black"/>
                </a:solidFill>
              </a:rPr>
              <a:t>»- 6-7 лет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wnloads\IMG_25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6672"/>
            <a:ext cx="4428999" cy="590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IMG_25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49" y="733052"/>
            <a:ext cx="3406688" cy="565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4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Вторая младшая группа «</a:t>
            </a:r>
            <a:r>
              <a:rPr lang="ru-RU" dirty="0" err="1" smtClean="0"/>
              <a:t>Капитошки</a:t>
            </a:r>
            <a:r>
              <a:rPr lang="ru-RU" dirty="0" smtClean="0"/>
              <a:t>» </a:t>
            </a:r>
            <a:endParaRPr lang="ru-RU" dirty="0"/>
          </a:p>
        </p:txBody>
      </p:sp>
      <p:pic>
        <p:nvPicPr>
          <p:cNvPr id="2050" name="Picture 2" descr="C:\Users\1\Downloads\IMG_25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1416"/>
            <a:ext cx="432048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ownloads\IMG_2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205440" cy="308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2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младшая группа «Неваляшки»</a:t>
            </a:r>
            <a:endParaRPr lang="ru-RU" dirty="0"/>
          </a:p>
        </p:txBody>
      </p:sp>
      <p:pic>
        <p:nvPicPr>
          <p:cNvPr id="3074" name="Picture 2" descr="C:\Users\1\Downloads\IMG_25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30" y="1693334"/>
            <a:ext cx="5244574" cy="490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IMG_25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408" y="1628799"/>
            <a:ext cx="2957086" cy="394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79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Старшая группа </a:t>
            </a:r>
            <a:r>
              <a:rPr lang="ru-RU" smtClean="0"/>
              <a:t>«Почемучки»</a:t>
            </a:r>
            <a:endParaRPr lang="ru-RU" dirty="0"/>
          </a:p>
        </p:txBody>
      </p:sp>
      <p:pic>
        <p:nvPicPr>
          <p:cNvPr id="1026" name="Picture 2" descr="C:\Users\1\Downloads\IMG_3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517549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IMG_30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84984"/>
            <a:ext cx="3456384" cy="300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1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Спорт – зал </a:t>
            </a:r>
            <a:endParaRPr lang="ru-RU"/>
          </a:p>
        </p:txBody>
      </p:sp>
      <p:pic>
        <p:nvPicPr>
          <p:cNvPr id="2050" name="Picture 2" descr="C:\Users\1\Downloads\IMG_3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34019"/>
            <a:ext cx="345638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ownloads\IMG_30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40768"/>
            <a:ext cx="4238600" cy="531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54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Изо- студия </a:t>
            </a:r>
            <a:endParaRPr lang="ru-RU" dirty="0"/>
          </a:p>
        </p:txBody>
      </p:sp>
      <p:pic>
        <p:nvPicPr>
          <p:cNvPr id="3074" name="Picture 2" descr="C:\Users\1\Downloads\IMG_25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597666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7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Музыкальный зал </a:t>
            </a:r>
            <a:endParaRPr lang="ru-RU" dirty="0"/>
          </a:p>
        </p:txBody>
      </p:sp>
      <p:pic>
        <p:nvPicPr>
          <p:cNvPr id="4098" name="Picture 2" descr="C:\Users\1\Downloads\IMG_25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691276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1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</TotalTime>
  <Words>79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МБДОУ Усть-Брянский детский сад «Чебурашка»</vt:lpstr>
      <vt:lpstr>Презентация PowerPoint</vt:lpstr>
      <vt:lpstr>Презентация PowerPoint</vt:lpstr>
      <vt:lpstr> Вторая младшая группа «Капитошки» </vt:lpstr>
      <vt:lpstr>Первая младшая группа «Неваляшки»</vt:lpstr>
      <vt:lpstr>Старшая группа «Почемучки»</vt:lpstr>
      <vt:lpstr>Спорт – зал </vt:lpstr>
      <vt:lpstr>Изо- студия </vt:lpstr>
      <vt:lpstr>Музыкальный зал </vt:lpstr>
      <vt:lpstr>Комната ПДД </vt:lpstr>
      <vt:lpstr>Комната безопасности</vt:lpstr>
      <vt:lpstr>Столовая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Усть-Брянский детский сад «Чебурашка»</dc:title>
  <dc:creator>1</dc:creator>
  <cp:lastModifiedBy>1</cp:lastModifiedBy>
  <cp:revision>8</cp:revision>
  <dcterms:created xsi:type="dcterms:W3CDTF">2022-02-08T03:19:19Z</dcterms:created>
  <dcterms:modified xsi:type="dcterms:W3CDTF">2022-09-12T05:05:01Z</dcterms:modified>
</cp:coreProperties>
</file>